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62" r:id="rId5"/>
    <p:sldId id="264" r:id="rId6"/>
    <p:sldId id="265" r:id="rId7"/>
  </p:sldIdLst>
  <p:sldSz cx="12192000" cy="6858000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CA6152-29F3-4336-A9A3-52896641CCF0}" v="8" dt="2022-07-26T15:21:39.2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7" autoAdjust="0"/>
    <p:restoredTop sz="94660"/>
  </p:normalViewPr>
  <p:slideViewPr>
    <p:cSldViewPr snapToGrid="0" snapToObjects="1">
      <p:cViewPr>
        <p:scale>
          <a:sx n="106" d="100"/>
          <a:sy n="106" d="100"/>
        </p:scale>
        <p:origin x="498" y="1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4" d="100"/>
          <a:sy n="84" d="100"/>
        </p:scale>
        <p:origin x="-3680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LLETAN Juliette" userId="68cb9a0d-86a6-410e-9b56-808f141f6518" providerId="ADAL" clId="{84CA6152-29F3-4336-A9A3-52896641CCF0}"/>
    <pc:docChg chg="custSel modSld">
      <pc:chgData name="PELLETAN Juliette" userId="68cb9a0d-86a6-410e-9b56-808f141f6518" providerId="ADAL" clId="{84CA6152-29F3-4336-A9A3-52896641CCF0}" dt="2022-07-26T15:22:08.344" v="65" actId="20577"/>
      <pc:docMkLst>
        <pc:docMk/>
      </pc:docMkLst>
      <pc:sldChg chg="addSp delSp modSp mod">
        <pc:chgData name="PELLETAN Juliette" userId="68cb9a0d-86a6-410e-9b56-808f141f6518" providerId="ADAL" clId="{84CA6152-29F3-4336-A9A3-52896641CCF0}" dt="2022-07-26T15:22:01.241" v="61" actId="20577"/>
        <pc:sldMkLst>
          <pc:docMk/>
          <pc:sldMk cId="4266314031" sldId="262"/>
        </pc:sldMkLst>
        <pc:spChg chg="mod">
          <ac:chgData name="PELLETAN Juliette" userId="68cb9a0d-86a6-410e-9b56-808f141f6518" providerId="ADAL" clId="{84CA6152-29F3-4336-A9A3-52896641CCF0}" dt="2022-07-26T15:22:01.241" v="61" actId="20577"/>
          <ac:spMkLst>
            <pc:docMk/>
            <pc:sldMk cId="4266314031" sldId="262"/>
            <ac:spMk id="2" creationId="{00000000-0000-0000-0000-000000000000}"/>
          </ac:spMkLst>
        </pc:spChg>
        <pc:spChg chg="mod ord">
          <ac:chgData name="PELLETAN Juliette" userId="68cb9a0d-86a6-410e-9b56-808f141f6518" providerId="ADAL" clId="{84CA6152-29F3-4336-A9A3-52896641CCF0}" dt="2022-07-26T15:19:25.144" v="20" actId="166"/>
          <ac:spMkLst>
            <pc:docMk/>
            <pc:sldMk cId="4266314031" sldId="262"/>
            <ac:spMk id="5" creationId="{CA6481C0-E874-41A8-8D1E-CCF95B87BC94}"/>
          </ac:spMkLst>
        </pc:spChg>
        <pc:graphicFrameChg chg="del">
          <ac:chgData name="PELLETAN Juliette" userId="68cb9a0d-86a6-410e-9b56-808f141f6518" providerId="ADAL" clId="{84CA6152-29F3-4336-A9A3-52896641CCF0}" dt="2022-07-26T15:18:09.531" v="0" actId="478"/>
          <ac:graphicFrameMkLst>
            <pc:docMk/>
            <pc:sldMk cId="4266314031" sldId="262"/>
            <ac:graphicFrameMk id="6" creationId="{0970DD00-8288-403F-8C8C-721ED57170CB}"/>
          </ac:graphicFrameMkLst>
        </pc:graphicFrameChg>
        <pc:picChg chg="add mod modCrop">
          <ac:chgData name="PELLETAN Juliette" userId="68cb9a0d-86a6-410e-9b56-808f141f6518" providerId="ADAL" clId="{84CA6152-29F3-4336-A9A3-52896641CCF0}" dt="2022-07-26T15:19:18.444" v="19" actId="1076"/>
          <ac:picMkLst>
            <pc:docMk/>
            <pc:sldMk cId="4266314031" sldId="262"/>
            <ac:picMk id="7" creationId="{30656AAB-5E51-A17F-D96D-B20CD4AC07CB}"/>
          </ac:picMkLst>
        </pc:picChg>
      </pc:sldChg>
      <pc:sldChg chg="addSp delSp modSp mod">
        <pc:chgData name="PELLETAN Juliette" userId="68cb9a0d-86a6-410e-9b56-808f141f6518" providerId="ADAL" clId="{84CA6152-29F3-4336-A9A3-52896641CCF0}" dt="2022-07-26T15:22:04.824" v="63" actId="20577"/>
        <pc:sldMkLst>
          <pc:docMk/>
          <pc:sldMk cId="1050953858" sldId="264"/>
        </pc:sldMkLst>
        <pc:spChg chg="mod">
          <ac:chgData name="PELLETAN Juliette" userId="68cb9a0d-86a6-410e-9b56-808f141f6518" providerId="ADAL" clId="{84CA6152-29F3-4336-A9A3-52896641CCF0}" dt="2022-07-26T15:22:04.824" v="63" actId="20577"/>
          <ac:spMkLst>
            <pc:docMk/>
            <pc:sldMk cId="1050953858" sldId="264"/>
            <ac:spMk id="2" creationId="{00000000-0000-0000-0000-000000000000}"/>
          </ac:spMkLst>
        </pc:spChg>
        <pc:spChg chg="mod ord">
          <ac:chgData name="PELLETAN Juliette" userId="68cb9a0d-86a6-410e-9b56-808f141f6518" providerId="ADAL" clId="{84CA6152-29F3-4336-A9A3-52896641CCF0}" dt="2022-07-26T15:20:48.788" v="42" actId="166"/>
          <ac:spMkLst>
            <pc:docMk/>
            <pc:sldMk cId="1050953858" sldId="264"/>
            <ac:spMk id="6" creationId="{F4335BBB-90A9-4437-B63E-C7B5E10F13D8}"/>
          </ac:spMkLst>
        </pc:spChg>
        <pc:spChg chg="add mod">
          <ac:chgData name="PELLETAN Juliette" userId="68cb9a0d-86a6-410e-9b56-808f141f6518" providerId="ADAL" clId="{84CA6152-29F3-4336-A9A3-52896641CCF0}" dt="2022-07-26T15:21:17.864" v="50" actId="208"/>
          <ac:spMkLst>
            <pc:docMk/>
            <pc:sldMk cId="1050953858" sldId="264"/>
            <ac:spMk id="9" creationId="{28437BA3-1685-7E2C-7CEE-E1905544E9A0}"/>
          </ac:spMkLst>
        </pc:spChg>
        <pc:graphicFrameChg chg="del">
          <ac:chgData name="PELLETAN Juliette" userId="68cb9a0d-86a6-410e-9b56-808f141f6518" providerId="ADAL" clId="{84CA6152-29F3-4336-A9A3-52896641CCF0}" dt="2022-07-26T15:19:33.778" v="21" actId="478"/>
          <ac:graphicFrameMkLst>
            <pc:docMk/>
            <pc:sldMk cId="1050953858" sldId="264"/>
            <ac:graphicFrameMk id="8" creationId="{298D4374-2C77-41C8-83F1-6845DC0BF8BF}"/>
          </ac:graphicFrameMkLst>
        </pc:graphicFrameChg>
        <pc:picChg chg="add mod modCrop">
          <ac:chgData name="PELLETAN Juliette" userId="68cb9a0d-86a6-410e-9b56-808f141f6518" providerId="ADAL" clId="{84CA6152-29F3-4336-A9A3-52896641CCF0}" dt="2022-07-26T15:20:57.657" v="45" actId="1076"/>
          <ac:picMkLst>
            <pc:docMk/>
            <pc:sldMk cId="1050953858" sldId="264"/>
            <ac:picMk id="7" creationId="{797C8B1E-C917-B655-0F8E-2AC19641BAC1}"/>
          </ac:picMkLst>
        </pc:picChg>
      </pc:sldChg>
      <pc:sldChg chg="addSp delSp modSp mod">
        <pc:chgData name="PELLETAN Juliette" userId="68cb9a0d-86a6-410e-9b56-808f141f6518" providerId="ADAL" clId="{84CA6152-29F3-4336-A9A3-52896641CCF0}" dt="2022-07-26T15:22:08.344" v="65" actId="20577"/>
        <pc:sldMkLst>
          <pc:docMk/>
          <pc:sldMk cId="4048559870" sldId="265"/>
        </pc:sldMkLst>
        <pc:spChg chg="mod">
          <ac:chgData name="PELLETAN Juliette" userId="68cb9a0d-86a6-410e-9b56-808f141f6518" providerId="ADAL" clId="{84CA6152-29F3-4336-A9A3-52896641CCF0}" dt="2022-07-26T15:22:08.344" v="65" actId="20577"/>
          <ac:spMkLst>
            <pc:docMk/>
            <pc:sldMk cId="4048559870" sldId="265"/>
            <ac:spMk id="2" creationId="{00000000-0000-0000-0000-000000000000}"/>
          </ac:spMkLst>
        </pc:spChg>
        <pc:spChg chg="mod">
          <ac:chgData name="PELLETAN Juliette" userId="68cb9a0d-86a6-410e-9b56-808f141f6518" providerId="ADAL" clId="{84CA6152-29F3-4336-A9A3-52896641CCF0}" dt="2022-07-26T15:21:25.737" v="52" actId="20577"/>
          <ac:spMkLst>
            <pc:docMk/>
            <pc:sldMk cId="4048559870" sldId="265"/>
            <ac:spMk id="7" creationId="{F3D074FC-7FDB-4224-9B0B-17ED27E57226}"/>
          </ac:spMkLst>
        </pc:spChg>
        <pc:picChg chg="add mod">
          <ac:chgData name="PELLETAN Juliette" userId="68cb9a0d-86a6-410e-9b56-808f141f6518" providerId="ADAL" clId="{84CA6152-29F3-4336-A9A3-52896641CCF0}" dt="2022-07-26T15:21:48.055" v="59" actId="14100"/>
          <ac:picMkLst>
            <pc:docMk/>
            <pc:sldMk cId="4048559870" sldId="265"/>
            <ac:picMk id="6" creationId="{40DE2CB8-92C8-3113-EBEF-F864F71D375A}"/>
          </ac:picMkLst>
        </pc:picChg>
        <pc:picChg chg="del">
          <ac:chgData name="PELLETAN Juliette" userId="68cb9a0d-86a6-410e-9b56-808f141f6518" providerId="ADAL" clId="{84CA6152-29F3-4336-A9A3-52896641CCF0}" dt="2022-07-26T15:21:31.352" v="53" actId="478"/>
          <ac:picMkLst>
            <pc:docMk/>
            <pc:sldMk cId="4048559870" sldId="265"/>
            <ac:picMk id="10" creationId="{42D6B7B7-916F-4879-AE44-EEC59A499BA7}"/>
          </ac:picMkLst>
        </pc:picChg>
        <pc:picChg chg="del">
          <ac:chgData name="PELLETAN Juliette" userId="68cb9a0d-86a6-410e-9b56-808f141f6518" providerId="ADAL" clId="{84CA6152-29F3-4336-A9A3-52896641CCF0}" dt="2022-07-26T15:21:32.056" v="54" actId="478"/>
          <ac:picMkLst>
            <pc:docMk/>
            <pc:sldMk cId="4048559870" sldId="265"/>
            <ac:picMk id="11" creationId="{8415479C-9EEB-467B-B4D8-B53966331CB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09EE7F-93FC-49ED-9965-685B59588121}" type="datetime1">
              <a:rPr lang="fr-FR" smtClean="0"/>
              <a:t>26/07/2022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268326" y="8549305"/>
            <a:ext cx="2703473" cy="5931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z="1050"/>
              <a:t>www.fert.fr</a:t>
            </a:r>
            <a:endParaRPr lang="fr-FR" sz="105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4F98F4-6EE7-2A4E-9BF0-D36B1422075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08129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EEF09F-3C44-4CB1-99BA-F655B73BEBD5}" type="datetime1">
              <a:rPr lang="fr-FR" smtClean="0"/>
              <a:t>26/07/2022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60996" y="8458200"/>
            <a:ext cx="2810804" cy="6842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50"/>
            </a:lvl1pPr>
          </a:lstStyle>
          <a:p>
            <a:r>
              <a:rPr lang="fr-FR"/>
              <a:t>www.fert.fr</a:t>
            </a:r>
            <a:endParaRPr lang="fr-FR" sz="100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289C4-BFE1-8847-973E-92FDF883D5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161417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17105" y="38484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9" name="Espace réservé pour une image  2"/>
          <p:cNvSpPr>
            <a:spLocks noGrp="1"/>
          </p:cNvSpPr>
          <p:nvPr>
            <p:ph type="pic" idx="13" hasCustomPrompt="1"/>
          </p:nvPr>
        </p:nvSpPr>
        <p:spPr>
          <a:xfrm>
            <a:off x="-812" y="3"/>
            <a:ext cx="12192000" cy="68964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Cliquer sur l'icône pour ajouter une image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B272-0C71-814A-A688-9F42B88F0106}" type="slidenum">
              <a:rPr lang="fr-FR" smtClean="0"/>
              <a:t>‹N°›</a:t>
            </a:fld>
            <a:endParaRPr lang="fr-FR"/>
          </a:p>
        </p:txBody>
      </p:sp>
      <p:grpSp>
        <p:nvGrpSpPr>
          <p:cNvPr id="34" name="Grouper 33"/>
          <p:cNvGrpSpPr/>
          <p:nvPr userDrawn="1"/>
        </p:nvGrpSpPr>
        <p:grpSpPr>
          <a:xfrm>
            <a:off x="-18729" y="0"/>
            <a:ext cx="12191188" cy="2771952"/>
            <a:chOff x="-2217430" y="513106"/>
            <a:chExt cx="9143391" cy="2771952"/>
          </a:xfrm>
          <a:effectLst/>
        </p:grpSpPr>
        <p:sp>
          <p:nvSpPr>
            <p:cNvPr id="32" name="Rectangle 31"/>
            <p:cNvSpPr/>
            <p:nvPr userDrawn="1"/>
          </p:nvSpPr>
          <p:spPr>
            <a:xfrm>
              <a:off x="-2217430" y="513106"/>
              <a:ext cx="9143391" cy="19369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/>
            </a:p>
          </p:txBody>
        </p:sp>
        <p:sp>
          <p:nvSpPr>
            <p:cNvPr id="33" name="Triangle rectangle 32"/>
            <p:cNvSpPr/>
            <p:nvPr userDrawn="1"/>
          </p:nvSpPr>
          <p:spPr>
            <a:xfrm rot="10800000">
              <a:off x="-2217430" y="2450087"/>
              <a:ext cx="9143391" cy="834971"/>
            </a:xfrm>
            <a:prstGeom prst="rtTriangle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/>
            </a:p>
          </p:txBody>
        </p:sp>
      </p:grpSp>
      <p:grpSp>
        <p:nvGrpSpPr>
          <p:cNvPr id="38" name="Grouper 37"/>
          <p:cNvGrpSpPr/>
          <p:nvPr userDrawn="1"/>
        </p:nvGrpSpPr>
        <p:grpSpPr>
          <a:xfrm>
            <a:off x="6166" y="4192849"/>
            <a:ext cx="12191188" cy="2771952"/>
            <a:chOff x="13438" y="3949523"/>
            <a:chExt cx="9143391" cy="2771952"/>
          </a:xfrm>
        </p:grpSpPr>
        <p:sp>
          <p:nvSpPr>
            <p:cNvPr id="36" name="Rectangle 35"/>
            <p:cNvSpPr/>
            <p:nvPr userDrawn="1"/>
          </p:nvSpPr>
          <p:spPr>
            <a:xfrm rot="10800000" flipH="1">
              <a:off x="13438" y="4784494"/>
              <a:ext cx="9143391" cy="19369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/>
            </a:p>
          </p:txBody>
        </p:sp>
        <p:sp>
          <p:nvSpPr>
            <p:cNvPr id="37" name="Triangle rectangle 36"/>
            <p:cNvSpPr/>
            <p:nvPr userDrawn="1"/>
          </p:nvSpPr>
          <p:spPr>
            <a:xfrm flipH="1">
              <a:off x="13438" y="3949523"/>
              <a:ext cx="9143391" cy="834971"/>
            </a:xfrm>
            <a:prstGeom prst="rt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/>
            </a:p>
          </p:txBody>
        </p:sp>
      </p:grpSp>
      <p:sp>
        <p:nvSpPr>
          <p:cNvPr id="9" name="Titre 8"/>
          <p:cNvSpPr>
            <a:spLocks noGrp="1"/>
          </p:cNvSpPr>
          <p:nvPr userDrawn="1">
            <p:ph type="title"/>
          </p:nvPr>
        </p:nvSpPr>
        <p:spPr>
          <a:xfrm>
            <a:off x="3331311" y="4625543"/>
            <a:ext cx="8471716" cy="804555"/>
          </a:xfrm>
        </p:spPr>
        <p:txBody>
          <a:bodyPr>
            <a:normAutofit/>
          </a:bodyPr>
          <a:lstStyle>
            <a:lvl1pPr algn="r">
              <a:defRPr sz="320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 userDrawn="1">
            <p:ph type="ftr" sz="quarter" idx="11"/>
          </p:nvPr>
        </p:nvSpPr>
        <p:spPr>
          <a:xfrm>
            <a:off x="2720351" y="6578792"/>
            <a:ext cx="634703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www.fert.fr</a:t>
            </a:r>
          </a:p>
        </p:txBody>
      </p:sp>
      <p:sp>
        <p:nvSpPr>
          <p:cNvPr id="3" name="Sous-titre 2"/>
          <p:cNvSpPr>
            <a:spLocks noGrp="1"/>
          </p:cNvSpPr>
          <p:nvPr userDrawn="1">
            <p:ph type="subTitle" idx="1"/>
          </p:nvPr>
        </p:nvSpPr>
        <p:spPr>
          <a:xfrm>
            <a:off x="3331312" y="5430099"/>
            <a:ext cx="8471715" cy="62628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 userDrawn="1">
            <p:ph type="dt" sz="half" idx="10"/>
          </p:nvPr>
        </p:nvSpPr>
        <p:spPr>
          <a:xfrm>
            <a:off x="8958227" y="6065295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000000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519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www.fert.fr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B272-0C71-814A-A688-9F42B88F0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1121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www.fert.fr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B272-0C71-814A-A688-9F42B88F0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356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www.fert.fr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B272-0C71-814A-A688-9F42B88F0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847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www.fert.fr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B272-0C71-814A-A688-9F42B88F0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613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www.fert.fr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B272-0C71-814A-A688-9F42B88F0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5996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www.fert.fr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B272-0C71-814A-A688-9F42B88F0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5257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www.fert.fr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B272-0C71-814A-A688-9F42B88F0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2832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www.fert.fr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B272-0C71-814A-A688-9F42B88F0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589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www.fert.fr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B272-0C71-814A-A688-9F42B88F0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9447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www.fert.fr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B272-0C71-814A-A688-9F42B88F0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1938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file://localhost/%12POWERPOINTFOND.gif%20%20%20%20%20%20%20%20%20%20%20%20%20%20%20%20%20%20%20%20%20%20%20%20%20%20%20%20%20%20%20%20%20%20%20%20%20%20%20%20%20%20%20%20%2000ACA734%0CMacintosh%20HD%20%20%20%20%20%20%20%20%20%20%20%20%20%20%20%20%20%20%20C2CC6877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POWERPOINTFOND.gif                                             00ACA734Macintosh HD                   C2CC6877:"/>
          <p:cNvPicPr preferRelativeResize="0">
            <a:picLocks noChangeArrowheads="1"/>
          </p:cNvPicPr>
          <p:nvPr/>
        </p:nvPicPr>
        <p:blipFill rotWithShape="1">
          <a:blip r:embed="rId13" r:link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286"/>
          <a:stretch>
            <a:fillRect/>
          </a:stretch>
        </p:blipFill>
        <p:spPr bwMode="auto">
          <a:xfrm>
            <a:off x="0" y="6126164"/>
            <a:ext cx="12205225" cy="770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193971" y="274638"/>
            <a:ext cx="938842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4706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/>
              <a:t>www.fert.fr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686B272-0C71-814A-A688-9F42B88F0106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 flipV="1">
            <a:off x="1" y="1356974"/>
            <a:ext cx="12194807" cy="243226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 descr="Une image contenant horloge, signe, assiette&#10;&#10;Description générée automatiquement">
            <a:extLst>
              <a:ext uri="{FF2B5EF4-FFF2-40B4-BE49-F238E27FC236}">
                <a16:creationId xmlns:a16="http://schemas.microsoft.com/office/drawing/2014/main" id="{46B1590A-815D-412E-9097-5FE9F974294A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00809" y="153839"/>
            <a:ext cx="1285530" cy="1287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30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5400" b="1" dirty="0">
                <a:latin typeface="Futura PT Cond Book" panose="020B0406020204020203" pitchFamily="34" charset="0"/>
              </a:rPr>
              <a:t>Eléments financiers 2021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B272-0C71-814A-A688-9F42B88F0106}" type="slidenum">
              <a:rPr lang="fr-FR" smtClean="0"/>
              <a:t>0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0656AAB-5E51-A17F-D96D-B20CD4AC07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16" t="12202" r="6271" b="2061"/>
          <a:stretch/>
        </p:blipFill>
        <p:spPr>
          <a:xfrm>
            <a:off x="3813028" y="1916350"/>
            <a:ext cx="8378972" cy="426071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CA6481C0-E874-41A8-8D1E-CCF95B87BC94}"/>
              </a:ext>
            </a:extLst>
          </p:cNvPr>
          <p:cNvSpPr txBox="1"/>
          <p:nvPr/>
        </p:nvSpPr>
        <p:spPr>
          <a:xfrm>
            <a:off x="355010" y="1825083"/>
            <a:ext cx="41052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Futura PT Cond Book" panose="020B0406020204020203" pitchFamily="34" charset="0"/>
              </a:rPr>
              <a:t>Ressources 2021 : </a:t>
            </a:r>
          </a:p>
          <a:p>
            <a:r>
              <a:rPr lang="fr-FR" sz="3200" b="1" dirty="0">
                <a:latin typeface="Futura PT Cond Book" panose="020B0406020204020203" pitchFamily="34" charset="0"/>
              </a:rPr>
              <a:t>5 131k€</a:t>
            </a:r>
          </a:p>
        </p:txBody>
      </p:sp>
    </p:spTree>
    <p:extLst>
      <p:ext uri="{BB962C8B-B14F-4D97-AF65-F5344CB8AC3E}">
        <p14:creationId xmlns:p14="http://schemas.microsoft.com/office/powerpoint/2010/main" val="4266314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5400" b="1" dirty="0">
                <a:latin typeface="Futura PT Cond Book" panose="020B0406020204020203" pitchFamily="34" charset="0"/>
              </a:rPr>
              <a:t>Eléments financiers 2021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1011" y="5932806"/>
            <a:ext cx="2204720" cy="69595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1800" dirty="0">
                <a:latin typeface="Futura PT Cond Book" panose="020B0406020204020203" pitchFamily="34" charset="0"/>
              </a:rPr>
              <a:t>Association Fert </a:t>
            </a:r>
          </a:p>
          <a:p>
            <a:pPr marL="0" indent="0">
              <a:buNone/>
            </a:pPr>
            <a:r>
              <a:rPr lang="fr-FR" sz="1800" dirty="0">
                <a:solidFill>
                  <a:schemeClr val="accent3">
                    <a:lumMod val="75000"/>
                  </a:schemeClr>
                </a:solidFill>
                <a:latin typeface="Futura PT Cond Book" panose="020B0406020204020203" pitchFamily="34" charset="0"/>
              </a:rPr>
              <a:t>Régie par la loi 1901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B272-0C71-814A-A688-9F42B88F0106}" type="slidenum">
              <a:rPr lang="fr-FR" smtClean="0"/>
              <a:t>1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97C8B1E-C917-B655-0F8E-2AC19641BA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99" t="1660" r="3505" b="1861"/>
          <a:stretch/>
        </p:blipFill>
        <p:spPr>
          <a:xfrm>
            <a:off x="2987772" y="1825083"/>
            <a:ext cx="8423635" cy="4378825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F4335BBB-90A9-4437-B63E-C7B5E10F13D8}"/>
              </a:ext>
            </a:extLst>
          </p:cNvPr>
          <p:cNvSpPr txBox="1"/>
          <p:nvPr/>
        </p:nvSpPr>
        <p:spPr>
          <a:xfrm>
            <a:off x="355010" y="1825083"/>
            <a:ext cx="35362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Futura PT Cond Book" panose="020B0406020204020203" pitchFamily="34" charset="0"/>
              </a:rPr>
              <a:t>Emplois 2021 : </a:t>
            </a:r>
          </a:p>
          <a:p>
            <a:r>
              <a:rPr lang="fr-FR" sz="3200" b="1" dirty="0">
                <a:latin typeface="Futura PT Cond Book" panose="020B0406020204020203" pitchFamily="34" charset="0"/>
              </a:rPr>
              <a:t>5 036k€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8437BA3-1685-7E2C-7CEE-E1905544E9A0}"/>
              </a:ext>
            </a:extLst>
          </p:cNvPr>
          <p:cNvSpPr/>
          <p:nvPr/>
        </p:nvSpPr>
        <p:spPr>
          <a:xfrm>
            <a:off x="8737600" y="1756372"/>
            <a:ext cx="2844800" cy="7242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953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5400" b="1" dirty="0">
                <a:latin typeface="Futura PT Cond Book" panose="020B0406020204020203" pitchFamily="34" charset="0"/>
              </a:rPr>
              <a:t>Eléments financiers 2021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1011" y="5932806"/>
            <a:ext cx="2204720" cy="69595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1800" dirty="0">
                <a:latin typeface="Futura PT Cond Book" panose="020B0406020204020203" pitchFamily="34" charset="0"/>
              </a:rPr>
              <a:t>Association Fert </a:t>
            </a:r>
          </a:p>
          <a:p>
            <a:pPr marL="0" indent="0">
              <a:buNone/>
            </a:pPr>
            <a:r>
              <a:rPr lang="fr-FR" sz="1800" dirty="0">
                <a:solidFill>
                  <a:schemeClr val="accent3">
                    <a:lumMod val="75000"/>
                  </a:schemeClr>
                </a:solidFill>
                <a:latin typeface="Futura PT Cond Book" panose="020B0406020204020203" pitchFamily="34" charset="0"/>
              </a:rPr>
              <a:t>Régie par la loi 1901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B272-0C71-814A-A688-9F42B88F0106}" type="slidenum">
              <a:rPr lang="fr-FR" smtClean="0"/>
              <a:t>2</a:t>
            </a:fld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3D074FC-7FDB-4224-9B0B-17ED27E57226}"/>
              </a:ext>
            </a:extLst>
          </p:cNvPr>
          <p:cNvSpPr txBox="1"/>
          <p:nvPr/>
        </p:nvSpPr>
        <p:spPr>
          <a:xfrm>
            <a:off x="355010" y="1825083"/>
            <a:ext cx="15245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Futura PT Cond Book" panose="020B0406020204020203" pitchFamily="34" charset="0"/>
              </a:rPr>
              <a:t>Bilan 2021</a:t>
            </a:r>
          </a:p>
        </p:txBody>
      </p:sp>
      <p:pic>
        <p:nvPicPr>
          <p:cNvPr id="6" name="Image 5" descr="Une image contenant table&#10;&#10;Description générée automatiquement">
            <a:extLst>
              <a:ext uri="{FF2B5EF4-FFF2-40B4-BE49-F238E27FC236}">
                <a16:creationId xmlns:a16="http://schemas.microsoft.com/office/drawing/2014/main" id="{40DE2CB8-92C8-3113-EBEF-F864F71D37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3275" y="1557807"/>
            <a:ext cx="5634749" cy="47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559870"/>
      </p:ext>
    </p:extLst>
  </p:cSld>
  <p:clrMapOvr>
    <a:masterClrMapping/>
  </p:clrMapOvr>
</p:sld>
</file>

<file path=ppt/theme/theme1.xml><?xml version="1.0" encoding="utf-8"?>
<a:theme xmlns:a="http://schemas.openxmlformats.org/drawingml/2006/main" name="Modele PWP">
  <a:themeElements>
    <a:clrScheme name="Fert">
      <a:dk1>
        <a:sysClr val="windowText" lastClr="000000"/>
      </a:dk1>
      <a:lt1>
        <a:sysClr val="window" lastClr="FFFFFF"/>
      </a:lt1>
      <a:dk2>
        <a:srgbClr val="2B4E48"/>
      </a:dk2>
      <a:lt2>
        <a:srgbClr val="DAEAE7"/>
      </a:lt2>
      <a:accent1>
        <a:srgbClr val="0064A6"/>
      </a:accent1>
      <a:accent2>
        <a:srgbClr val="EE7F18"/>
      </a:accent2>
      <a:accent3>
        <a:srgbClr val="A5A5A5"/>
      </a:accent3>
      <a:accent4>
        <a:srgbClr val="E9B400"/>
      </a:accent4>
      <a:accent5>
        <a:srgbClr val="4472C4"/>
      </a:accent5>
      <a:accent6>
        <a:srgbClr val="759E47"/>
      </a:accent6>
      <a:hlink>
        <a:srgbClr val="0064A6"/>
      </a:hlink>
      <a:folHlink>
        <a:srgbClr val="4E2C24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1" id="{CC532FFF-1DD2-45C3-925D-3069D6BCA14C}" vid="{DECBCB9B-4BFE-4D84-9E75-B041CC8122BE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1F69F16E17FC458C4B6B2122D01B2E" ma:contentTypeVersion="28" ma:contentTypeDescription="Crée un document." ma:contentTypeScope="" ma:versionID="d52aecc2471bacd8c59393021cb9fa8e">
  <xsd:schema xmlns:xsd="http://www.w3.org/2001/XMLSchema" xmlns:xs="http://www.w3.org/2001/XMLSchema" xmlns:p="http://schemas.microsoft.com/office/2006/metadata/properties" xmlns:ns2="fefb0610-ed54-4de4-9920-0a82c1e991ec" xmlns:ns3="0ee23c94-f665-4f00-8d2b-25d061eec918" xmlns:ns4="6d8bd879-3576-4124-b46b-37e093383812" targetNamespace="http://schemas.microsoft.com/office/2006/metadata/properties" ma:root="true" ma:fieldsID="6d4f7e9ee45c0a5b726fca90c988f178" ns2:_="" ns3:_="" ns4:_="">
    <xsd:import namespace="fefb0610-ed54-4de4-9920-0a82c1e991ec"/>
    <xsd:import namespace="0ee23c94-f665-4f00-8d2b-25d061eec918"/>
    <xsd:import namespace="6d8bd879-3576-4124-b46b-37e093383812"/>
    <xsd:element name="properties">
      <xsd:complexType>
        <xsd:sequence>
          <xsd:element name="documentManagement">
            <xsd:complexType>
              <xsd:all>
                <xsd:element ref="ns2:Action" minOccurs="0"/>
                <xsd:element ref="ns2:Partner" minOccurs="0"/>
                <xsd:element ref="ns2:Pays" minOccurs="0"/>
                <xsd:element ref="ns2:Zone_x0020_Geo" minOccurs="0"/>
                <xsd:element ref="ns3:MediaServiceMetadata" minOccurs="0"/>
                <xsd:element ref="ns3:MediaServiceFastMetadata" minOccurs="0"/>
                <xsd:element ref="ns3:Sharepoint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2:Année" minOccurs="0"/>
                <xsd:element ref="ns2:Categorie_doc" minOccurs="0"/>
                <xsd:element ref="ns2:Service_OP" minOccurs="0"/>
                <xsd:element ref="ns2:Thema_transv" minOccurs="0"/>
                <xsd:element ref="ns2:Type_publi" minOccurs="0"/>
                <xsd:element ref="ns2:Type_Ressource" minOccurs="0"/>
                <xsd:element ref="ns4:Memo" minOccurs="0"/>
                <xsd:element ref="ns4:SharedWithUsers" minOccurs="0"/>
                <xsd:element ref="ns4:SharedWithDetail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fb0610-ed54-4de4-9920-0a82c1e991ec" elementFormDefault="qualified">
    <xsd:import namespace="http://schemas.microsoft.com/office/2006/documentManagement/types"/>
    <xsd:import namespace="http://schemas.microsoft.com/office/infopath/2007/PartnerControls"/>
    <xsd:element name="Action" ma:index="8" nillable="true" ma:displayName="Action" ma:internalName="Action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ad"/>
                    <xsd:enumeration value="Ertoba-GBDC"/>
                    <xsd:enumeration value="OP Niébé"/>
                    <xsd:enumeration value="FugCom"/>
                    <xsd:enumeration value="Coop maraich"/>
                    <xsd:enumeration value="CFar"/>
                    <xsd:enumeration value="Ufacoci"/>
                    <xsd:enumeration value="Urmag"/>
                    <xsd:enumeration value="OP locales"/>
                    <xsd:enumeration value="CGA"/>
                    <xsd:enumeration value="Fifata"/>
                    <xsd:enumeration value="Fekama"/>
                    <xsd:enumeration value="Formagri"/>
                    <xsd:enumeration value="Groupe Fifata"/>
                    <xsd:enumeration value="Cap Malagasy"/>
                    <xsd:enumeration value="Ceffel"/>
                    <xsd:enumeration value="FDA"/>
                    <xsd:enumeration value="TransFert"/>
                    <xsd:enumeration value="Rich"/>
                    <xsd:enumeration value="Taza"/>
                    <xsd:enumeration value="Anap"/>
                    <xsd:enumeration value="GDAEBN"/>
                    <xsd:enumeration value="Conseil Centre"/>
                    <xsd:enumeration value="Developpement"/>
                  </xsd:restriction>
                </xsd:simpleType>
              </xsd:element>
            </xsd:sequence>
          </xsd:extension>
        </xsd:complexContent>
      </xsd:complexType>
    </xsd:element>
    <xsd:element name="Partner" ma:index="9" nillable="true" ma:displayName="Partner" ma:internalName="Partner">
      <xsd:simpleType>
        <xsd:restriction base="dms:Text">
          <xsd:maxLength value="255"/>
        </xsd:restriction>
      </xsd:simpleType>
    </xsd:element>
    <xsd:element name="Pays" ma:index="10" nillable="true" ma:displayName="Pays" ma:internalName="Pay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LB"/>
                    <xsd:enumeration value="BFA"/>
                    <xsd:enumeration value="BLR"/>
                    <xsd:enumeration value="BRA"/>
                    <xsd:enumeration value="CIV"/>
                    <xsd:enumeration value="DZA"/>
                    <xsd:enumeration value="EGY"/>
                    <xsd:enumeration value="ETH"/>
                    <xsd:enumeration value="FRA"/>
                    <xsd:enumeration value="GEO"/>
                    <xsd:enumeration value="KEN"/>
                    <xsd:enumeration value="MAR"/>
                    <xsd:enumeration value="MDG"/>
                    <xsd:enumeration value="MWI"/>
                    <xsd:enumeration value="RDC"/>
                    <xsd:enumeration value="TUN"/>
                    <xsd:enumeration value="TZN"/>
                  </xsd:restriction>
                </xsd:simpleType>
              </xsd:element>
            </xsd:sequence>
          </xsd:extension>
        </xsd:complexContent>
      </xsd:complexType>
    </xsd:element>
    <xsd:element name="Zone_x0020_Geo" ma:index="11" nillable="true" ma:displayName="Zone Geo" ma:format="Dropdown" ma:internalName="Zone_x0020_Geo">
      <xsd:simpleType>
        <xsd:restriction base="dms:Choice">
          <xsd:enumeration value="ASS"/>
          <xsd:enumeration value="AFN"/>
          <xsd:enumeration value="ECO"/>
          <xsd:enumeration value="EUR"/>
          <xsd:enumeration value="AMS"/>
        </xsd:restriction>
      </xsd:simpleType>
    </xsd:element>
    <xsd:element name="Année" ma:index="24" nillable="true" ma:displayName="Année" ma:internalName="Ann_x00e9_e" ma:percentage="FALSE">
      <xsd:simpleType>
        <xsd:restriction base="dms:Number">
          <xsd:minInclusive value="1981"/>
        </xsd:restriction>
      </xsd:simpleType>
    </xsd:element>
    <xsd:element name="Categorie_doc" ma:index="25" nillable="true" ma:displayName="Categorie_doc" ma:format="Dropdown" ma:internalName="Categorie_doc">
      <xsd:simpleType>
        <xsd:restriction base="dms:Choice">
          <xsd:enumeration value="Admin"/>
          <xsd:enumeration value="Compta Finance"/>
          <xsd:enumeration value="RH"/>
          <xsd:enumeration value="Communication"/>
          <xsd:enumeration value="Suivi Actions"/>
          <xsd:enumeration value="Appui Siège"/>
        </xsd:restriction>
      </xsd:simpleType>
    </xsd:element>
    <xsd:element name="Service_OP" ma:index="26" nillable="true" ma:displayName="Service_OP" ma:internalName="Service_OP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seil agricole"/>
                    <xsd:enumeration value="Formation"/>
                    <xsd:enumeration value="Approvisionnement"/>
                    <xsd:enumeration value="Stockage"/>
                    <xsd:enumeration value="Transformation"/>
                    <xsd:enumeration value="Commercialisation"/>
                    <xsd:enumeration value="Financement"/>
                    <xsd:enumeration value="Structuration professionnelle"/>
                    <xsd:enumeration value="Représentation professionnelle"/>
                  </xsd:restriction>
                </xsd:simpleType>
              </xsd:element>
            </xsd:sequence>
          </xsd:extension>
        </xsd:complexContent>
      </xsd:complexType>
    </xsd:element>
    <xsd:element name="Thema_transv" ma:index="27" nillable="true" ma:displayName="Thema_transv" ma:internalName="Thema_transv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Jeunes"/>
                    <xsd:enumeration value="Genre"/>
                    <xsd:enumeration value="Changement climatique"/>
                    <xsd:enumeration value="Education à la Citoyenneté"/>
                    <xsd:enumeration value="Territoire"/>
                  </xsd:restriction>
                </xsd:simpleType>
              </xsd:element>
            </xsd:sequence>
          </xsd:extension>
        </xsd:complexContent>
      </xsd:complexType>
    </xsd:element>
    <xsd:element name="Type_publi" ma:index="28" nillable="true" ma:displayName="Type_publi" ma:internalName="Type_publi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Diagnostic"/>
                    <xsd:enumeration value="Etude"/>
                    <xsd:enumeration value="Evaluation"/>
                    <xsd:enumeration value="Capitalisation"/>
                    <xsd:enumeration value="Guide Fiche Outils"/>
                  </xsd:restriction>
                </xsd:simpleType>
              </xsd:element>
            </xsd:sequence>
          </xsd:extension>
        </xsd:complexContent>
      </xsd:complexType>
    </xsd:element>
    <xsd:element name="Type_Ressource" ma:index="29" nillable="true" ma:displayName="Type_Ressource" ma:internalName="Type_Ressourc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udio"/>
                    <xsd:enumeration value="carte"/>
                    <xsd:enumeration value="diapo"/>
                    <xsd:enumeration value="logo"/>
                    <xsd:enumeration value="photo"/>
                    <xsd:enumeration value="picto"/>
                    <xsd:enumeration value="video"/>
                  </xsd:restriction>
                </xsd:simpleType>
              </xsd:element>
            </xsd:sequence>
          </xsd:extension>
        </xsd:complexContent>
      </xsd:complexType>
    </xsd:element>
    <xsd:element name="TaxCatchAll" ma:index="35" nillable="true" ma:displayName="Taxonomy Catch All Column" ma:hidden="true" ma:list="{9427a78e-05cb-4bab-a2ca-f3c58898f9d8}" ma:internalName="TaxCatchAll" ma:showField="CatchAllData" ma:web="fefb0610-ed54-4de4-9920-0a82c1e991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e23c94-f665-4f00-8d2b-25d061eec9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Sharepoint" ma:index="14" nillable="true" ma:displayName="Sharepoint" ma:default="1" ma:indexed="true" ma:internalName="Sharepoint">
      <xsd:simpleType>
        <xsd:restriction base="dms:Boolea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34" nillable="true" ma:taxonomy="true" ma:internalName="lcf76f155ced4ddcb4097134ff3c332f" ma:taxonomyFieldName="MediaServiceImageTags" ma:displayName="Balises d’images" ma:readOnly="false" ma:fieldId="{5cf76f15-5ced-4ddc-b409-7134ff3c332f}" ma:taxonomyMulti="true" ma:sspId="1c2bd421-32a0-42e1-900e-c0db03de457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8bd879-3576-4124-b46b-37e093383812" elementFormDefault="qualified">
    <xsd:import namespace="http://schemas.microsoft.com/office/2006/documentManagement/types"/>
    <xsd:import namespace="http://schemas.microsoft.com/office/infopath/2007/PartnerControls"/>
    <xsd:element name="Memo" ma:index="30" nillable="true" ma:displayName="Memo" ma:default="1" ma:internalName="Memo">
      <xsd:simpleType>
        <xsd:restriction base="dms:Boolean"/>
      </xsd:simpleType>
    </xsd:element>
    <xsd:element name="SharedWithUsers" ma:index="3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ays xmlns="fefb0610-ed54-4de4-9920-0a82c1e991ec" xsi:nil="true"/>
    <Zone_x0020_Geo xmlns="fefb0610-ed54-4de4-9920-0a82c1e991ec" xsi:nil="true"/>
    <Action xmlns="fefb0610-ed54-4de4-9920-0a82c1e991ec" xsi:nil="true"/>
    <Partner xmlns="fefb0610-ed54-4de4-9920-0a82c1e991ec" xsi:nil="true"/>
    <Sharepoint xmlns="0ee23c94-f665-4f00-8d2b-25d061eec918">true</Sharepoint>
    <Thema_transv xmlns="fefb0610-ed54-4de4-9920-0a82c1e991ec" xsi:nil="true"/>
    <Memo xmlns="6d8bd879-3576-4124-b46b-37e093383812">true</Memo>
    <Année xmlns="fefb0610-ed54-4de4-9920-0a82c1e991ec" xsi:nil="true"/>
    <Type_publi xmlns="fefb0610-ed54-4de4-9920-0a82c1e991ec" xsi:nil="true"/>
    <Categorie_doc xmlns="fefb0610-ed54-4de4-9920-0a82c1e991ec" xsi:nil="true"/>
    <Type_Ressource xmlns="fefb0610-ed54-4de4-9920-0a82c1e991ec" xsi:nil="true"/>
    <Service_OP xmlns="fefb0610-ed54-4de4-9920-0a82c1e991ec" xsi:nil="true"/>
    <lcf76f155ced4ddcb4097134ff3c332f xmlns="0ee23c94-f665-4f00-8d2b-25d061eec918">
      <Terms xmlns="http://schemas.microsoft.com/office/infopath/2007/PartnerControls"/>
    </lcf76f155ced4ddcb4097134ff3c332f>
    <TaxCatchAll xmlns="fefb0610-ed54-4de4-9920-0a82c1e991e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5E854B-80AD-469D-B2FF-6B36671184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fb0610-ed54-4de4-9920-0a82c1e991ec"/>
    <ds:schemaRef ds:uri="0ee23c94-f665-4f00-8d2b-25d061eec918"/>
    <ds:schemaRef ds:uri="6d8bd879-3576-4124-b46b-37e0933838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2C0F558-3F1D-442F-B3DB-D9D6C254B1F6}">
  <ds:schemaRefs>
    <ds:schemaRef ds:uri="http://schemas.microsoft.com/office/2006/metadata/properties"/>
    <ds:schemaRef ds:uri="http://schemas.microsoft.com/office/infopath/2007/PartnerControls"/>
    <ds:schemaRef ds:uri="fefb0610-ed54-4de4-9920-0a82c1e991ec"/>
    <ds:schemaRef ds:uri="0ee23c94-f665-4f00-8d2b-25d061eec918"/>
    <ds:schemaRef ds:uri="6d8bd879-3576-4124-b46b-37e093383812"/>
  </ds:schemaRefs>
</ds:datastoreItem>
</file>

<file path=customXml/itemProps3.xml><?xml version="1.0" encoding="utf-8"?>
<ds:datastoreItem xmlns:ds="http://schemas.openxmlformats.org/officeDocument/2006/customXml" ds:itemID="{01FD0878-77A6-423D-9711-B25A4B2F0A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Modele PWP Fert</Template>
  <TotalTime>60</TotalTime>
  <Words>40</Words>
  <Application>Microsoft Office PowerPoint</Application>
  <PresentationFormat>Grand écran</PresentationFormat>
  <Paragraphs>15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Futura PT Cond Book</vt:lpstr>
      <vt:lpstr>Modele PWP</vt:lpstr>
      <vt:lpstr>Eléments financiers 2021</vt:lpstr>
      <vt:lpstr>Eléments financiers 2021</vt:lpstr>
      <vt:lpstr>Eléments financiers 2021</vt:lpstr>
    </vt:vector>
  </TitlesOfParts>
  <Company>Fert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SCHLUR Amandine</dc:creator>
  <cp:lastModifiedBy>PELLETAN Juliette</cp:lastModifiedBy>
  <cp:revision>9</cp:revision>
  <dcterms:created xsi:type="dcterms:W3CDTF">2015-01-20T14:06:25Z</dcterms:created>
  <dcterms:modified xsi:type="dcterms:W3CDTF">2022-07-26T15:22:10Z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0x010100891F69F16E17FC458C4B6B2122D01B2E</vt:lpwstr>
  </property>
  <property fmtid="{D5CDD505-2E9C-101B-9397-08002B2CF9AE}" pid="3" name="MediaServiceImageTags">
    <vt:lpwstr/>
  </property>
</Properties>
</file>